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00"/>
    <a:srgbClr val="FFFF66"/>
    <a:srgbClr val="F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78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9B4B-F83D-46F6-9916-F2E27AE1FAD8}" type="datetimeFigureOut">
              <a:rPr kumimoji="1" lang="ja-JP" altLang="en-US" smtClean="0"/>
              <a:pPr/>
              <a:t>2021/12/22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782B-3D1D-4DDF-8ED9-B25B16FB3A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上カーブ リボン 3"/>
          <p:cNvSpPr/>
          <p:nvPr/>
        </p:nvSpPr>
        <p:spPr>
          <a:xfrm>
            <a:off x="179512" y="116632"/>
            <a:ext cx="8712968" cy="936104"/>
          </a:xfrm>
          <a:prstGeom prst="ellipseRibbon2">
            <a:avLst>
              <a:gd name="adj1" fmla="val 35338"/>
              <a:gd name="adj2" fmla="val 67880"/>
              <a:gd name="adj3" fmla="val 13784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  <a:cs typeface="メイリオ" pitchFamily="50" charset="-128"/>
              </a:rPr>
              <a:t>早明浦ダム　冬のライトアップ</a:t>
            </a:r>
            <a:endParaRPr kumimoji="1" lang="ja-JP" alt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itchFamily="18" charset="-128"/>
              <a:ea typeface="HGP創英ﾌﾟﾚｾﾞﾝｽEB" pitchFamily="18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711" y="1412776"/>
            <a:ext cx="8653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令和</a:t>
            </a:r>
            <a:r>
              <a:rPr lang="en-US" altLang="ja-JP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3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年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１２月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２２日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（水） 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～ 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令和</a:t>
            </a:r>
            <a:r>
              <a:rPr lang="en-US" altLang="ja-JP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4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年１月</a:t>
            </a:r>
            <a:r>
              <a:rPr lang="en-US" altLang="ja-JP" sz="2000" b="1" dirty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5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日（水） 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　毎日１８：００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～２１：００ </a:t>
            </a:r>
            <a:endParaRPr kumimoji="1" lang="ja-JP" altLang="en-US" sz="2000" b="1" dirty="0">
              <a:solidFill>
                <a:schemeClr val="bg1">
                  <a:lumMod val="95000"/>
                </a:schemeClr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6381328"/>
            <a:ext cx="5464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上記期間中に早明浦ダム堤体のライトアップを</a:t>
            </a:r>
            <a:r>
              <a:rPr kumimoji="1" lang="ja-JP" altLang="en-US" dirty="0" smtClean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行います。</a:t>
            </a:r>
          </a:p>
        </p:txBody>
      </p:sp>
      <p:sp>
        <p:nvSpPr>
          <p:cNvPr id="11" name="星 4 10"/>
          <p:cNvSpPr/>
          <p:nvPr/>
        </p:nvSpPr>
        <p:spPr>
          <a:xfrm>
            <a:off x="0" y="476672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星 4 11"/>
          <p:cNvSpPr/>
          <p:nvPr/>
        </p:nvSpPr>
        <p:spPr>
          <a:xfrm>
            <a:off x="475928" y="152400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星 4 12"/>
          <p:cNvSpPr/>
          <p:nvPr/>
        </p:nvSpPr>
        <p:spPr>
          <a:xfrm>
            <a:off x="971600" y="980728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4 13"/>
          <p:cNvSpPr/>
          <p:nvPr/>
        </p:nvSpPr>
        <p:spPr>
          <a:xfrm>
            <a:off x="1259632" y="0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星 4 14"/>
          <p:cNvSpPr/>
          <p:nvPr/>
        </p:nvSpPr>
        <p:spPr>
          <a:xfrm>
            <a:off x="611560" y="548680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星 4 15"/>
          <p:cNvSpPr/>
          <p:nvPr/>
        </p:nvSpPr>
        <p:spPr>
          <a:xfrm>
            <a:off x="1835696" y="908720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星 4 16"/>
          <p:cNvSpPr/>
          <p:nvPr/>
        </p:nvSpPr>
        <p:spPr>
          <a:xfrm>
            <a:off x="8783960" y="476672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星 4 17"/>
          <p:cNvSpPr/>
          <p:nvPr/>
        </p:nvSpPr>
        <p:spPr>
          <a:xfrm>
            <a:off x="8316416" y="116632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星 4 18"/>
          <p:cNvSpPr/>
          <p:nvPr/>
        </p:nvSpPr>
        <p:spPr>
          <a:xfrm>
            <a:off x="7524328" y="-27384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星 4 19"/>
          <p:cNvSpPr/>
          <p:nvPr/>
        </p:nvSpPr>
        <p:spPr>
          <a:xfrm>
            <a:off x="8172400" y="548680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星 4 20"/>
          <p:cNvSpPr/>
          <p:nvPr/>
        </p:nvSpPr>
        <p:spPr>
          <a:xfrm>
            <a:off x="8028384" y="980728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星 4 21"/>
          <p:cNvSpPr/>
          <p:nvPr/>
        </p:nvSpPr>
        <p:spPr>
          <a:xfrm>
            <a:off x="7020272" y="908720"/>
            <a:ext cx="360040" cy="36004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HGP創英ﾌﾟﾚｾﾞﾝｽEB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supervisor</dc:creator>
  <cp:lastModifiedBy>江口 貴弘</cp:lastModifiedBy>
  <cp:revision>13</cp:revision>
  <cp:lastPrinted>2021-12-21T23:58:13Z</cp:lastPrinted>
  <dcterms:created xsi:type="dcterms:W3CDTF">2017-12-14T02:03:12Z</dcterms:created>
  <dcterms:modified xsi:type="dcterms:W3CDTF">2021-12-22T00:02:45Z</dcterms:modified>
</cp:coreProperties>
</file>